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4" autoAdjust="0"/>
    <p:restoredTop sz="94660"/>
  </p:normalViewPr>
  <p:slideViewPr>
    <p:cSldViewPr>
      <p:cViewPr varScale="1">
        <p:scale>
          <a:sx n="110" d="100"/>
          <a:sy n="110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42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04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26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52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05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09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58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9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7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/>
              <a:pPr>
                <a:defRPr/>
              </a:pPr>
              <a:t>19/09/2013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950" y="115888"/>
            <a:ext cx="9036050" cy="7207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ES_tradnl" dirty="0" smtClean="0"/>
              <a:t>Presentación:  </a:t>
            </a:r>
            <a:r>
              <a:rPr lang="es-ES_tradnl" sz="3600" b="1" dirty="0" smtClean="0"/>
              <a:t>Sistemas de Información Contable</a:t>
            </a:r>
            <a:endParaRPr lang="es-ES" sz="3600" b="1" dirty="0" smtClean="0"/>
          </a:p>
        </p:txBody>
      </p:sp>
      <p:sp>
        <p:nvSpPr>
          <p:cNvPr id="2051" name="5 CuadroTexto"/>
          <p:cNvSpPr txBox="1">
            <a:spLocks noChangeArrowheads="1"/>
          </p:cNvSpPr>
          <p:nvPr/>
        </p:nvSpPr>
        <p:spPr bwMode="auto">
          <a:xfrm>
            <a:off x="425450" y="769938"/>
            <a:ext cx="6911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i="1" u="sng"/>
              <a:t>Profesor responsable: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_tradnl" sz="1800"/>
              <a:t>Jose Ignacio González Gómez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8" y="1490663"/>
            <a:ext cx="4668837" cy="34575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8" name="Conector recto de flecha 7"/>
          <p:cNvCxnSpPr/>
          <p:nvPr/>
        </p:nvCxnSpPr>
        <p:spPr>
          <a:xfrm flipH="1">
            <a:off x="425450" y="3141663"/>
            <a:ext cx="371475" cy="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1042988" y="4652963"/>
            <a:ext cx="342900" cy="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3800" y="1458913"/>
            <a:ext cx="4032250" cy="3554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4838" y="5157788"/>
            <a:ext cx="6257925" cy="1514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7 CuadroTexto"/>
          <p:cNvSpPr txBox="1">
            <a:spLocks noChangeArrowheads="1"/>
          </p:cNvSpPr>
          <p:nvPr/>
        </p:nvSpPr>
        <p:spPr bwMode="auto">
          <a:xfrm>
            <a:off x="0" y="0"/>
            <a:ext cx="1382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Aula Virtual: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250" y="188913"/>
            <a:ext cx="5541963" cy="88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76" name="4 CuadroTexto"/>
          <p:cNvSpPr txBox="1">
            <a:spLocks noChangeArrowheads="1"/>
          </p:cNvSpPr>
          <p:nvPr/>
        </p:nvSpPr>
        <p:spPr bwMode="auto">
          <a:xfrm>
            <a:off x="107950" y="1973263"/>
            <a:ext cx="8886825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ES" sz="1800"/>
              <a:t>Conocer los conceptos fundamentales de la contabilidad financiera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1800"/>
              <a:t>Conocer la metodología y las técnicas básicas que utiliza la contabilidad financiera 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1800"/>
              <a:t>Conocer y comprender el proceso contable 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1800"/>
              <a:t>Conocer y realizar las anotaciones contables correspondientes a las operaciones básicas de una organización turística, incluyendo apertura y cierre contable, tanto en el libro diario como en el mayor. 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1800"/>
              <a:t>Conocer la estructura de los principales estados contables de las organizaciones y comprender la información que se encuentra resumida en ellos.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1800"/>
              <a:t>Elaborar los estados contables de una organización 	</a:t>
            </a:r>
          </a:p>
        </p:txBody>
      </p:sp>
      <p:sp>
        <p:nvSpPr>
          <p:cNvPr id="3077" name="1 CuadroTexto"/>
          <p:cNvSpPr txBox="1">
            <a:spLocks noChangeArrowheads="1"/>
          </p:cNvSpPr>
          <p:nvPr/>
        </p:nvSpPr>
        <p:spPr bwMode="auto">
          <a:xfrm>
            <a:off x="2268538" y="4575175"/>
            <a:ext cx="442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b="1" u="sng"/>
              <a:t>CONTASOL – CONTAPLUS</a:t>
            </a:r>
            <a:endParaRPr lang="es-ES" b="1" u="sng"/>
          </a:p>
        </p:txBody>
      </p:sp>
      <p:sp>
        <p:nvSpPr>
          <p:cNvPr id="3078" name="6 CuadroTexto"/>
          <p:cNvSpPr txBox="1">
            <a:spLocks noChangeArrowheads="1"/>
          </p:cNvSpPr>
          <p:nvPr/>
        </p:nvSpPr>
        <p:spPr bwMode="auto">
          <a:xfrm>
            <a:off x="0" y="13398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Objetivos principales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414338"/>
            <a:ext cx="4652963" cy="40227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099" name="6 CuadroTexto"/>
          <p:cNvSpPr txBox="1">
            <a:spLocks noChangeArrowheads="1"/>
          </p:cNvSpPr>
          <p:nvPr/>
        </p:nvSpPr>
        <p:spPr bwMode="auto">
          <a:xfrm>
            <a:off x="0" y="444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Contenidos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832" y="4509120"/>
            <a:ext cx="6026080" cy="225116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815388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6 CuadroTexto"/>
          <p:cNvSpPr txBox="1">
            <a:spLocks noChangeArrowheads="1"/>
          </p:cNvSpPr>
          <p:nvPr/>
        </p:nvSpPr>
        <p:spPr bwMode="auto">
          <a:xfrm>
            <a:off x="0" y="444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Cronograma</a:t>
            </a:r>
          </a:p>
        </p:txBody>
      </p:sp>
      <p:pic>
        <p:nvPicPr>
          <p:cNvPr id="6147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0800"/>
            <a:ext cx="5507038" cy="671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1"/>
          <p:cNvSpPr txBox="1">
            <a:spLocks noChangeArrowheads="1"/>
          </p:cNvSpPr>
          <p:nvPr/>
        </p:nvSpPr>
        <p:spPr bwMode="auto">
          <a:xfrm>
            <a:off x="323850" y="1844675"/>
            <a:ext cx="79200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sz="6600" b="1">
                <a:solidFill>
                  <a:srgbClr val="FF0000"/>
                </a:solidFill>
              </a:rPr>
              <a:t>¿dudas?</a:t>
            </a:r>
            <a:endParaRPr lang="es-ES" sz="6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113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Calibri</vt:lpstr>
      <vt:lpstr>Arial</vt:lpstr>
      <vt:lpstr>Tema de Office</vt:lpstr>
      <vt:lpstr>Presentación:  Sistemas de Información Contable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Presentación:  Contabilidad Financiera</dc:title>
  <dc:creator>Usuario</dc:creator>
  <cp:lastModifiedBy>Jose Ignacio Icod</cp:lastModifiedBy>
  <cp:revision>28</cp:revision>
  <dcterms:created xsi:type="dcterms:W3CDTF">2011-02-01T12:13:08Z</dcterms:created>
  <dcterms:modified xsi:type="dcterms:W3CDTF">2013-09-19T05:06:18Z</dcterms:modified>
</cp:coreProperties>
</file>